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7" r:id="rId4"/>
    <p:sldId id="278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889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uitleggen waarom juffrouw Amalia zegt: ‘Heel vriendelijk dat u het aanbiedt’,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terwijl Martha haar helemaal niets aanbiedt.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wat juffrouw Amalia bedoelt met: ‘Er zijn nu eenmaal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kwartjes en dubbeltjes’.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66" y="2914055"/>
            <a:ext cx="1515334" cy="217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79947"/>
            <a:ext cx="5220000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schrijfopdracht</a:t>
            </a: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13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3417" y="3907840"/>
            <a:ext cx="3465165" cy="2266720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 en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176 t/m 178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Woorden van de 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Aanwijzingen voor de 	antwoorden van de vragen 	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2249872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409363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820" y="1990726"/>
            <a:ext cx="1758180" cy="25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841823" y="2456998"/>
            <a:ext cx="665485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(lees blz. 179 t/m 187)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841823" y="908050"/>
            <a:ext cx="665485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4933" y="3890796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867" y="1466057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867" y="3038585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Nadenken over de beginsituatie van het script en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openingsscène bedenken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Teamopdrachten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Inleiding opschrijven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2396756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380278" y="2696217"/>
            <a:ext cx="3884808" cy="311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Afmaken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3091064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openingsscène schrijven voor het script.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7820" y="1990726"/>
            <a:ext cx="1758180" cy="25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130322"/>
            <a:ext cx="9079596" cy="4893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Zelf/groep	Lezen/voorlezen: blz. 188 t/m 201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Schrijfopdracht: inleiding voor het script 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Bedenken hoe de openingsscène interessanter kan worden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Overleg hoe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jullie de inleiding gaan presenteren</a:t>
            </a: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>
              <a:tabLst>
                <a:tab pos="1677988" algn="l"/>
              </a:tabLst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Inleiding van het script presenteren	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68151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718208" y="871397"/>
            <a:ext cx="3493073" cy="27989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8" y="2577537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8" y="4372817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7" y="5450180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446" y="2125376"/>
            <a:ext cx="5226493" cy="323945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759" y="4010344"/>
            <a:ext cx="1330674" cy="190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laks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branding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scharnier(ende)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Studiewijzers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160" y="2600849"/>
            <a:ext cx="151036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49054"/>
            <a:ext cx="4829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1513" y="949054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140 t/m 152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7777" y="155052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3071491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1550524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720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409" y="4004970"/>
            <a:ext cx="3246853" cy="212391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	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Aanwijzingen 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720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592" y="2273126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592" y="435070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58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waarom de titel van dit hoofdstuk Z.O.N. heet.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wat Edwards vader bedoelt met: ‘Je bent dus toch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niet uit het goede hout gesneden’.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145" y="2606279"/>
            <a:ext cx="1758180" cy="25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doen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156 t/m 169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week/teamopdrachten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842" y="820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842" y="3041413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462595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962548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2331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254" y="4104077"/>
            <a:ext cx="3400426" cy="2224372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 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168 en 169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controleren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Aanwijzingen voor de 	voorspelling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2250005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436206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aangeven hoe Lampje komt aan de wijze woorden: ‘Een beetje moed, voor de dag die komt’.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wat Edward bedoelt met ‘Geest over lichaam’.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conclusie trekken uit de gedachten van Nick.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145" y="2914055"/>
            <a:ext cx="1758180" cy="25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726155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170 t/m 178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week/Teamopdrachten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040" y="867512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979" y="2940576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561096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53388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3046</TotalTime>
  <Words>1048</Words>
  <Application>Microsoft Office PowerPoint</Application>
  <PresentationFormat>Widescreen</PresentationFormat>
  <Paragraphs>280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247</cp:revision>
  <dcterms:created xsi:type="dcterms:W3CDTF">2017-07-26T14:05:48Z</dcterms:created>
  <dcterms:modified xsi:type="dcterms:W3CDTF">2022-09-11T11:21:26Z</dcterms:modified>
</cp:coreProperties>
</file>